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1031200" cy="30175200"/>
  <p:notesSz cx="6858000" cy="9144000"/>
  <p:defaultTextStyle>
    <a:defPPr>
      <a:defRPr lang="en-US"/>
    </a:defPPr>
    <a:lvl1pPr marL="0" algn="l" defTabSz="245790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1pPr>
    <a:lvl2pPr marL="1228954" algn="l" defTabSz="245790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2pPr>
    <a:lvl3pPr marL="2457907" algn="l" defTabSz="245790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3pPr>
    <a:lvl4pPr marL="3686861" algn="l" defTabSz="245790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4pPr>
    <a:lvl5pPr marL="4915814" algn="l" defTabSz="245790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5pPr>
    <a:lvl6pPr marL="6144768" algn="l" defTabSz="245790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6pPr>
    <a:lvl7pPr marL="7373722" algn="l" defTabSz="245790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7pPr>
    <a:lvl8pPr marL="8602675" algn="l" defTabSz="245790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8pPr>
    <a:lvl9pPr marL="9831629" algn="l" defTabSz="2457907" rtl="0" eaLnBrk="1" latinLnBrk="0" hangingPunct="1">
      <a:defRPr sz="483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04" userDrawn="1">
          <p15:clr>
            <a:srgbClr val="A4A3A4"/>
          </p15:clr>
        </p15:guide>
        <p15:guide id="2" pos="66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DA65"/>
    <a:srgbClr val="FF26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24" d="100"/>
          <a:sy n="24" d="100"/>
        </p:scale>
        <p:origin x="642" y="84"/>
      </p:cViewPr>
      <p:guideLst>
        <p:guide orient="horz" pos="9504"/>
        <p:guide pos="66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7340" y="4938397"/>
            <a:ext cx="17876520" cy="10505440"/>
          </a:xfrm>
        </p:spPr>
        <p:txBody>
          <a:bodyPr anchor="b"/>
          <a:lstStyle>
            <a:lvl1pPr algn="ctr">
              <a:defRPr sz="1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28900" y="15848967"/>
            <a:ext cx="15773400" cy="7285353"/>
          </a:xfrm>
        </p:spPr>
        <p:txBody>
          <a:bodyPr/>
          <a:lstStyle>
            <a:lvl1pPr marL="0" indent="0" algn="ctr">
              <a:buNone/>
              <a:defRPr sz="5520"/>
            </a:lvl1pPr>
            <a:lvl2pPr marL="1051560" indent="0" algn="ctr">
              <a:buNone/>
              <a:defRPr sz="4600"/>
            </a:lvl2pPr>
            <a:lvl3pPr marL="2103120" indent="0" algn="ctr">
              <a:buNone/>
              <a:defRPr sz="4140"/>
            </a:lvl3pPr>
            <a:lvl4pPr marL="3154680" indent="0" algn="ctr">
              <a:buNone/>
              <a:defRPr sz="3680"/>
            </a:lvl4pPr>
            <a:lvl5pPr marL="4206240" indent="0" algn="ctr">
              <a:buNone/>
              <a:defRPr sz="3680"/>
            </a:lvl5pPr>
            <a:lvl6pPr marL="5257800" indent="0" algn="ctr">
              <a:buNone/>
              <a:defRPr sz="3680"/>
            </a:lvl6pPr>
            <a:lvl7pPr marL="6309360" indent="0" algn="ctr">
              <a:buNone/>
              <a:defRPr sz="3680"/>
            </a:lvl7pPr>
            <a:lvl8pPr marL="7360920" indent="0" algn="ctr">
              <a:buNone/>
              <a:defRPr sz="3680"/>
            </a:lvl8pPr>
            <a:lvl9pPr marL="8412480" indent="0" algn="ctr">
              <a:buNone/>
              <a:defRPr sz="36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760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8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050453" y="1606550"/>
            <a:ext cx="4534853" cy="255720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5896" y="1606550"/>
            <a:ext cx="13341668" cy="255720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7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531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4942" y="7522854"/>
            <a:ext cx="18139410" cy="12552043"/>
          </a:xfrm>
        </p:spPr>
        <p:txBody>
          <a:bodyPr anchor="b"/>
          <a:lstStyle>
            <a:lvl1pPr>
              <a:defRPr sz="13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4942" y="20193644"/>
            <a:ext cx="18139410" cy="6600823"/>
          </a:xfrm>
        </p:spPr>
        <p:txBody>
          <a:bodyPr/>
          <a:lstStyle>
            <a:lvl1pPr marL="0" indent="0">
              <a:buNone/>
              <a:defRPr sz="5520">
                <a:solidFill>
                  <a:schemeClr val="tx1"/>
                </a:solidFill>
              </a:defRPr>
            </a:lvl1pPr>
            <a:lvl2pPr marL="105156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2pPr>
            <a:lvl3pPr marL="2103120" indent="0">
              <a:buNone/>
              <a:defRPr sz="4140">
                <a:solidFill>
                  <a:schemeClr val="tx1">
                    <a:tint val="75000"/>
                  </a:schemeClr>
                </a:solidFill>
              </a:defRPr>
            </a:lvl3pPr>
            <a:lvl4pPr marL="315468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4pPr>
            <a:lvl5pPr marL="420624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5pPr>
            <a:lvl6pPr marL="525780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6pPr>
            <a:lvl7pPr marL="630936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7pPr>
            <a:lvl8pPr marL="736092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8pPr>
            <a:lvl9pPr marL="8412480" indent="0">
              <a:buNone/>
              <a:defRPr sz="3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27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5895" y="8032750"/>
            <a:ext cx="8938260" cy="191458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47045" y="8032750"/>
            <a:ext cx="8938260" cy="191458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0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634" y="1606557"/>
            <a:ext cx="18139410" cy="58324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8637" y="7397117"/>
            <a:ext cx="8897182" cy="3625213"/>
          </a:xfrm>
        </p:spPr>
        <p:txBody>
          <a:bodyPr anchor="b"/>
          <a:lstStyle>
            <a:lvl1pPr marL="0" indent="0">
              <a:buNone/>
              <a:defRPr sz="5520" b="1"/>
            </a:lvl1pPr>
            <a:lvl2pPr marL="1051560" indent="0">
              <a:buNone/>
              <a:defRPr sz="4600" b="1"/>
            </a:lvl2pPr>
            <a:lvl3pPr marL="2103120" indent="0">
              <a:buNone/>
              <a:defRPr sz="4140" b="1"/>
            </a:lvl3pPr>
            <a:lvl4pPr marL="3154680" indent="0">
              <a:buNone/>
              <a:defRPr sz="3680" b="1"/>
            </a:lvl4pPr>
            <a:lvl5pPr marL="4206240" indent="0">
              <a:buNone/>
              <a:defRPr sz="3680" b="1"/>
            </a:lvl5pPr>
            <a:lvl6pPr marL="5257800" indent="0">
              <a:buNone/>
              <a:defRPr sz="3680" b="1"/>
            </a:lvl6pPr>
            <a:lvl7pPr marL="6309360" indent="0">
              <a:buNone/>
              <a:defRPr sz="3680" b="1"/>
            </a:lvl7pPr>
            <a:lvl8pPr marL="7360920" indent="0">
              <a:buNone/>
              <a:defRPr sz="3680" b="1"/>
            </a:lvl8pPr>
            <a:lvl9pPr marL="8412480" indent="0">
              <a:buNone/>
              <a:defRPr sz="3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8637" y="11022330"/>
            <a:ext cx="8897182" cy="16212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647046" y="7397117"/>
            <a:ext cx="8940999" cy="3625213"/>
          </a:xfrm>
        </p:spPr>
        <p:txBody>
          <a:bodyPr anchor="b"/>
          <a:lstStyle>
            <a:lvl1pPr marL="0" indent="0">
              <a:buNone/>
              <a:defRPr sz="5520" b="1"/>
            </a:lvl1pPr>
            <a:lvl2pPr marL="1051560" indent="0">
              <a:buNone/>
              <a:defRPr sz="4600" b="1"/>
            </a:lvl2pPr>
            <a:lvl3pPr marL="2103120" indent="0">
              <a:buNone/>
              <a:defRPr sz="4140" b="1"/>
            </a:lvl3pPr>
            <a:lvl4pPr marL="3154680" indent="0">
              <a:buNone/>
              <a:defRPr sz="3680" b="1"/>
            </a:lvl4pPr>
            <a:lvl5pPr marL="4206240" indent="0">
              <a:buNone/>
              <a:defRPr sz="3680" b="1"/>
            </a:lvl5pPr>
            <a:lvl6pPr marL="5257800" indent="0">
              <a:buNone/>
              <a:defRPr sz="3680" b="1"/>
            </a:lvl6pPr>
            <a:lvl7pPr marL="6309360" indent="0">
              <a:buNone/>
              <a:defRPr sz="3680" b="1"/>
            </a:lvl7pPr>
            <a:lvl8pPr marL="7360920" indent="0">
              <a:buNone/>
              <a:defRPr sz="3680" b="1"/>
            </a:lvl8pPr>
            <a:lvl9pPr marL="8412480" indent="0">
              <a:buNone/>
              <a:defRPr sz="36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47046" y="11022330"/>
            <a:ext cx="8940999" cy="16212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783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5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889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635" y="2011680"/>
            <a:ext cx="6783109" cy="7040880"/>
          </a:xfrm>
        </p:spPr>
        <p:txBody>
          <a:bodyPr anchor="b"/>
          <a:lstStyle>
            <a:lvl1pPr>
              <a:defRPr sz="7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999" y="4344677"/>
            <a:ext cx="10647045" cy="21443950"/>
          </a:xfrm>
        </p:spPr>
        <p:txBody>
          <a:bodyPr/>
          <a:lstStyle>
            <a:lvl1pPr>
              <a:defRPr sz="7360"/>
            </a:lvl1pPr>
            <a:lvl2pPr>
              <a:defRPr sz="6440"/>
            </a:lvl2pPr>
            <a:lvl3pPr>
              <a:defRPr sz="552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8635" y="9052560"/>
            <a:ext cx="6783109" cy="16770987"/>
          </a:xfrm>
        </p:spPr>
        <p:txBody>
          <a:bodyPr/>
          <a:lstStyle>
            <a:lvl1pPr marL="0" indent="0">
              <a:buNone/>
              <a:defRPr sz="3680"/>
            </a:lvl1pPr>
            <a:lvl2pPr marL="1051560" indent="0">
              <a:buNone/>
              <a:defRPr sz="3220"/>
            </a:lvl2pPr>
            <a:lvl3pPr marL="2103120" indent="0">
              <a:buNone/>
              <a:defRPr sz="2760"/>
            </a:lvl3pPr>
            <a:lvl4pPr marL="3154680" indent="0">
              <a:buNone/>
              <a:defRPr sz="2300"/>
            </a:lvl4pPr>
            <a:lvl5pPr marL="4206240" indent="0">
              <a:buNone/>
              <a:defRPr sz="2300"/>
            </a:lvl5pPr>
            <a:lvl6pPr marL="5257800" indent="0">
              <a:buNone/>
              <a:defRPr sz="2300"/>
            </a:lvl6pPr>
            <a:lvl7pPr marL="6309360" indent="0">
              <a:buNone/>
              <a:defRPr sz="2300"/>
            </a:lvl7pPr>
            <a:lvl8pPr marL="7360920" indent="0">
              <a:buNone/>
              <a:defRPr sz="2300"/>
            </a:lvl8pPr>
            <a:lvl9pPr marL="8412480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022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635" y="2011680"/>
            <a:ext cx="6783109" cy="7040880"/>
          </a:xfrm>
        </p:spPr>
        <p:txBody>
          <a:bodyPr anchor="b"/>
          <a:lstStyle>
            <a:lvl1pPr>
              <a:defRPr sz="73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940999" y="4344677"/>
            <a:ext cx="10647045" cy="21443950"/>
          </a:xfrm>
        </p:spPr>
        <p:txBody>
          <a:bodyPr anchor="t"/>
          <a:lstStyle>
            <a:lvl1pPr marL="0" indent="0">
              <a:buNone/>
              <a:defRPr sz="7360"/>
            </a:lvl1pPr>
            <a:lvl2pPr marL="1051560" indent="0">
              <a:buNone/>
              <a:defRPr sz="6440"/>
            </a:lvl2pPr>
            <a:lvl3pPr marL="2103120" indent="0">
              <a:buNone/>
              <a:defRPr sz="5520"/>
            </a:lvl3pPr>
            <a:lvl4pPr marL="3154680" indent="0">
              <a:buNone/>
              <a:defRPr sz="4600"/>
            </a:lvl4pPr>
            <a:lvl5pPr marL="4206240" indent="0">
              <a:buNone/>
              <a:defRPr sz="4600"/>
            </a:lvl5pPr>
            <a:lvl6pPr marL="5257800" indent="0">
              <a:buNone/>
              <a:defRPr sz="4600"/>
            </a:lvl6pPr>
            <a:lvl7pPr marL="6309360" indent="0">
              <a:buNone/>
              <a:defRPr sz="4600"/>
            </a:lvl7pPr>
            <a:lvl8pPr marL="7360920" indent="0">
              <a:buNone/>
              <a:defRPr sz="4600"/>
            </a:lvl8pPr>
            <a:lvl9pPr marL="8412480" indent="0">
              <a:buNone/>
              <a:defRPr sz="4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8635" y="9052560"/>
            <a:ext cx="6783109" cy="16770987"/>
          </a:xfrm>
        </p:spPr>
        <p:txBody>
          <a:bodyPr/>
          <a:lstStyle>
            <a:lvl1pPr marL="0" indent="0">
              <a:buNone/>
              <a:defRPr sz="3680"/>
            </a:lvl1pPr>
            <a:lvl2pPr marL="1051560" indent="0">
              <a:buNone/>
              <a:defRPr sz="3220"/>
            </a:lvl2pPr>
            <a:lvl3pPr marL="2103120" indent="0">
              <a:buNone/>
              <a:defRPr sz="2760"/>
            </a:lvl3pPr>
            <a:lvl4pPr marL="3154680" indent="0">
              <a:buNone/>
              <a:defRPr sz="2300"/>
            </a:lvl4pPr>
            <a:lvl5pPr marL="4206240" indent="0">
              <a:buNone/>
              <a:defRPr sz="2300"/>
            </a:lvl5pPr>
            <a:lvl6pPr marL="5257800" indent="0">
              <a:buNone/>
              <a:defRPr sz="2300"/>
            </a:lvl6pPr>
            <a:lvl7pPr marL="6309360" indent="0">
              <a:buNone/>
              <a:defRPr sz="2300"/>
            </a:lvl7pPr>
            <a:lvl8pPr marL="7360920" indent="0">
              <a:buNone/>
              <a:defRPr sz="2300"/>
            </a:lvl8pPr>
            <a:lvl9pPr marL="8412480" indent="0">
              <a:buNone/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47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5895" y="1606557"/>
            <a:ext cx="18139410" cy="58324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5895" y="8032750"/>
            <a:ext cx="18139410" cy="19145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45895" y="27967947"/>
            <a:ext cx="4732020" cy="1606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67063-6E26-4970-8843-D1ED6D0FA4A7}" type="datetimeFigureOut">
              <a:rPr lang="en-US" smtClean="0"/>
              <a:t>11/4/2020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966585" y="27967947"/>
            <a:ext cx="7098030" cy="1606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853285" y="27967947"/>
            <a:ext cx="4732020" cy="16065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8C9A7-809E-4C63-A311-B7FF6616AA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82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03120" rtl="0" eaLnBrk="1" latinLnBrk="0" hangingPunct="1">
        <a:lnSpc>
          <a:spcPct val="90000"/>
        </a:lnSpc>
        <a:spcBef>
          <a:spcPct val="0"/>
        </a:spcBef>
        <a:buNone/>
        <a:defRPr sz="10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5780" indent="-525780" algn="l" defTabSz="2103120" rtl="0" eaLnBrk="1" latinLnBrk="0" hangingPunct="1">
        <a:lnSpc>
          <a:spcPct val="90000"/>
        </a:lnSpc>
        <a:spcBef>
          <a:spcPts val="2300"/>
        </a:spcBef>
        <a:buFont typeface="Arial" panose="020B0604020202020204" pitchFamily="34" charset="0"/>
        <a:buChar char="•"/>
        <a:defRPr sz="6440" kern="1200">
          <a:solidFill>
            <a:schemeClr val="tx1"/>
          </a:solidFill>
          <a:latin typeface="+mn-lt"/>
          <a:ea typeface="+mn-ea"/>
          <a:cs typeface="+mn-cs"/>
        </a:defRPr>
      </a:lvl1pPr>
      <a:lvl2pPr marL="157734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5520" kern="1200">
          <a:solidFill>
            <a:schemeClr val="tx1"/>
          </a:solidFill>
          <a:latin typeface="+mn-lt"/>
          <a:ea typeface="+mn-ea"/>
          <a:cs typeface="+mn-cs"/>
        </a:defRPr>
      </a:lvl2pPr>
      <a:lvl3pPr marL="262890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68046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4pPr>
      <a:lvl5pPr marL="473202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5pPr>
      <a:lvl6pPr marL="578358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6pPr>
      <a:lvl7pPr marL="683514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7pPr>
      <a:lvl8pPr marL="788670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8pPr>
      <a:lvl9pPr marL="8938260" indent="-525780" algn="l" defTabSz="2103120" rtl="0" eaLnBrk="1" latinLnBrk="0" hangingPunct="1">
        <a:lnSpc>
          <a:spcPct val="90000"/>
        </a:lnSpc>
        <a:spcBef>
          <a:spcPts val="1150"/>
        </a:spcBef>
        <a:buFont typeface="Arial" panose="020B0604020202020204" pitchFamily="34" charset="0"/>
        <a:buChar char="•"/>
        <a:defRPr sz="41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1pPr>
      <a:lvl2pPr marL="105156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2pPr>
      <a:lvl3pPr marL="210312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3pPr>
      <a:lvl4pPr marL="315468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4pPr>
      <a:lvl5pPr marL="420624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5pPr>
      <a:lvl6pPr marL="525780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6pPr>
      <a:lvl7pPr marL="630936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7pPr>
      <a:lvl8pPr marL="736092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8pPr>
      <a:lvl9pPr marL="8412480" algn="l" defTabSz="2103120" rtl="0" eaLnBrk="1" latinLnBrk="0" hangingPunct="1">
        <a:defRPr sz="41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42000">
              <a:schemeClr val="bg1">
                <a:lumMod val="98000"/>
              </a:schemeClr>
            </a:gs>
            <a:gs pos="74000">
              <a:schemeClr val="bg1">
                <a:lumMod val="93000"/>
              </a:schemeClr>
            </a:gs>
            <a:gs pos="97000">
              <a:schemeClr val="bg1">
                <a:lumMod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82280" y="97078"/>
            <a:ext cx="20444120" cy="1569660"/>
          </a:xfrm>
          <a:prstGeom prst="rect">
            <a:avLst/>
          </a:prstGeom>
          <a:solidFill>
            <a:srgbClr val="FFDA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790" y="179181"/>
            <a:ext cx="1371600" cy="1371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041390" y="57321"/>
            <a:ext cx="169484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264C"/>
                </a:solidFill>
                <a:latin typeface="Arial Narrow" panose="020B0606020202030204" pitchFamily="34" charset="0"/>
                <a:cs typeface="Aparajita" panose="020B0604020202020204" pitchFamily="34" charset="0"/>
              </a:rPr>
              <a:t>Advancements in Materials Science and </a:t>
            </a:r>
            <a:r>
              <a:rPr lang="en-US" sz="4800" b="1" dirty="0" smtClean="0">
                <a:solidFill>
                  <a:srgbClr val="FF264C"/>
                </a:solidFill>
                <a:latin typeface="Arial Narrow" panose="020B0606020202030204" pitchFamily="34" charset="0"/>
                <a:cs typeface="Aparajita" panose="020B0604020202020204" pitchFamily="34" charset="0"/>
              </a:rPr>
              <a:t>Technology (iCAM-2020)</a:t>
            </a:r>
          </a:p>
          <a:p>
            <a:pPr algn="ctr"/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Aparajita" panose="020B0604020202020204" pitchFamily="34" charset="0"/>
              </a:rPr>
              <a:t>23</a:t>
            </a:r>
            <a:r>
              <a:rPr lang="en-US" sz="4800" b="1" baseline="300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Aparajita" panose="020B0604020202020204" pitchFamily="34" charset="0"/>
              </a:rPr>
              <a:t>rd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Aparajita" panose="020B0604020202020204" pitchFamily="34" charset="0"/>
              </a:rPr>
              <a:t> – 25</a:t>
            </a:r>
            <a:r>
              <a:rPr lang="en-US" sz="4800" b="1" baseline="30000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Aparajita" panose="020B0604020202020204" pitchFamily="34" charset="0"/>
              </a:rPr>
              <a:t>th</a:t>
            </a: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cs typeface="Aparajita" panose="020B0604020202020204" pitchFamily="34" charset="0"/>
              </a:rPr>
              <a:t> November 2020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cs typeface="Aparajita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4180" y="2368828"/>
            <a:ext cx="20444120" cy="1066800"/>
          </a:xfrm>
          <a:prstGeom prst="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42000">
                <a:schemeClr val="bg1">
                  <a:lumMod val="95000"/>
                </a:schemeClr>
              </a:gs>
              <a:gs pos="74000">
                <a:schemeClr val="bg1">
                  <a:lumMod val="95000"/>
                </a:schemeClr>
              </a:gs>
              <a:gs pos="97000">
                <a:schemeClr val="bg1">
                  <a:alpha val="12000"/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285403" y="2463255"/>
            <a:ext cx="105207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600" b="1" dirty="0" smtClean="0">
                <a:solidFill>
                  <a:srgbClr val="0000FF"/>
                </a:solidFill>
              </a:rPr>
              <a:t>Title Goes Here…</a:t>
            </a:r>
            <a:r>
              <a:rPr lang="en-US" sz="5600" b="1" dirty="0" smtClean="0">
                <a:solidFill>
                  <a:srgbClr val="0000FF"/>
                </a:solidFill>
              </a:rPr>
              <a:t>Title Goes Here….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461366" y="3341112"/>
            <a:ext cx="618483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500" dirty="0" smtClean="0">
                <a:solidFill>
                  <a:srgbClr val="FF0000"/>
                </a:solidFill>
              </a:rPr>
              <a:t>List of Authors…</a:t>
            </a:r>
            <a:r>
              <a:rPr lang="en-US" sz="3500" dirty="0" smtClean="0">
                <a:solidFill>
                  <a:srgbClr val="FF0000"/>
                </a:solidFill>
              </a:rPr>
              <a:t>List of Authors….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21609" y="3852783"/>
            <a:ext cx="62548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Authors Affiliation…. </a:t>
            </a:r>
            <a:r>
              <a:rPr lang="en-US" sz="2800" dirty="0" smtClean="0">
                <a:solidFill>
                  <a:srgbClr val="00B050"/>
                </a:solidFill>
              </a:rPr>
              <a:t>Authors Affiliation….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2280" y="4475102"/>
            <a:ext cx="20444120" cy="23066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8790" y="4528403"/>
            <a:ext cx="197522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Abstract</a:t>
            </a:r>
            <a:endParaRPr lang="en-US" sz="4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2280" y="7162800"/>
            <a:ext cx="10063149" cy="792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753317" y="7162800"/>
            <a:ext cx="9973083" cy="7924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82280" y="15468600"/>
            <a:ext cx="20444120" cy="10896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0675965" y="26789271"/>
            <a:ext cx="10050435" cy="2971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82280" y="26708100"/>
            <a:ext cx="10063149" cy="2971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13917" y="7211269"/>
            <a:ext cx="349647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1.0 Introduction</a:t>
            </a:r>
            <a:endParaRPr lang="en-US" sz="4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793074" y="7211269"/>
            <a:ext cx="568296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2.0 Materials and Methods</a:t>
            </a:r>
            <a:endParaRPr lang="en-US" sz="4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7463" y="15506700"/>
            <a:ext cx="59025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3.0 Results and Discussion</a:t>
            </a:r>
            <a:endParaRPr lang="en-US" sz="4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3917" y="26746200"/>
            <a:ext cx="661270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2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4.0 Summary and Conclusions</a:t>
            </a:r>
            <a:endParaRPr lang="en-US" sz="42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715217" y="26827371"/>
            <a:ext cx="52073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References and Acknowledgements</a:t>
            </a:r>
            <a:endParaRPr lang="en-US" sz="28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305221" y="1691493"/>
            <a:ext cx="4417609" cy="63094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500" dirty="0" smtClean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Poster ID</a:t>
            </a:r>
            <a:endParaRPr lang="en-US" sz="35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1560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52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Aharoni</vt:lpstr>
      <vt:lpstr>Aparajita</vt:lpstr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2020-11-04T05:52:07Z</dcterms:created>
  <dcterms:modified xsi:type="dcterms:W3CDTF">2020-11-04T07:24:49Z</dcterms:modified>
</cp:coreProperties>
</file>